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161" d="100"/>
          <a:sy n="161" d="100"/>
        </p:scale>
        <p:origin x="2792" y="1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467E4-6C27-48BB-A173-704FC5C3655E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22A93-342F-49A5-A8F2-EAC2D25E9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22A93-342F-49A5-A8F2-EAC2D25E9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1920" y="9144"/>
            <a:ext cx="1844039" cy="180149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6991" y="204215"/>
            <a:ext cx="1274064" cy="12313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4759" y="240791"/>
            <a:ext cx="1234440" cy="1130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BEBEBE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1329" y="363982"/>
            <a:ext cx="46545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Aviano,</a:t>
            </a:r>
            <a:r>
              <a:rPr sz="2400" b="1" spc="-6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AB,</a:t>
            </a:r>
            <a:r>
              <a:rPr sz="2400" b="1" spc="-5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Italy</a:t>
            </a:r>
            <a:r>
              <a:rPr sz="2400" b="1" spc="-4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Passenger</a:t>
            </a:r>
            <a:r>
              <a:rPr sz="2400" b="1" spc="-6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Terminal 24-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Hour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Space-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A</a:t>
            </a:r>
            <a:r>
              <a:rPr sz="2400" b="1" spc="-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Roll</a:t>
            </a:r>
            <a:r>
              <a:rPr sz="2400" b="1" spc="-5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DDDDDD"/>
                </a:solidFill>
                <a:latin typeface="Calibri"/>
                <a:cs typeface="Calibri"/>
              </a:rPr>
              <a:t>Call</a:t>
            </a:r>
            <a:r>
              <a:rPr sz="2400" b="1" spc="10" dirty="0">
                <a:solidFill>
                  <a:srgbClr val="DDDDD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DDDDDD"/>
                </a:solidFill>
                <a:latin typeface="Calibri"/>
                <a:cs typeface="Calibri"/>
              </a:rPr>
              <a:t>Report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2504" y="1498091"/>
            <a:ext cx="8718550" cy="1685289"/>
            <a:chOff x="222504" y="1498091"/>
            <a:chExt cx="8718550" cy="1685289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600" y="1503806"/>
              <a:ext cx="8694420" cy="167030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3837" y="1499044"/>
              <a:ext cx="8704135" cy="62198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4028" y="2113406"/>
              <a:ext cx="8703564" cy="5151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4028" y="2620899"/>
              <a:ext cx="8703564" cy="55778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2504" y="1498091"/>
              <a:ext cx="8718042" cy="1684781"/>
            </a:xfrm>
            <a:prstGeom prst="rect">
              <a:avLst/>
            </a:prstGeom>
          </p:spPr>
        </p:pic>
      </p:grp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776455"/>
              </p:ext>
            </p:extLst>
          </p:nvPr>
        </p:nvGraphicFramePr>
        <p:xfrm>
          <a:off x="223837" y="1494218"/>
          <a:ext cx="8696956" cy="1675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4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1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2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7855">
                <a:tc gridSpan="3">
                  <a:txBody>
                    <a:bodyPr/>
                    <a:lstStyle/>
                    <a:p>
                      <a:pPr marL="687705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Flight/Seat</a:t>
                      </a:r>
                      <a:r>
                        <a:rPr sz="1400" b="1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Release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Information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4945" marB="0">
                    <a:lnL w="9525">
                      <a:solidFill>
                        <a:srgbClr val="2828B8"/>
                      </a:solidFill>
                      <a:prstDash val="solid"/>
                    </a:lnL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2164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r>
                        <a:rPr sz="14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Selected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9390" marB="0"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4356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Competed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Flight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9390" marB="0">
                    <a:lnR w="9525">
                      <a:solidFill>
                        <a:srgbClr val="2828B8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Destination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240" marR="133985" indent="9398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Seats Released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 marR="151130" indent="-317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Seats 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Used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310" marR="183515" indent="469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Lowest Category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8610" marR="164465" indent="-13716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Time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Sign-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#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38430" indent="469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Lowest Category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2620" marR="456565" indent="-18034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Time </a:t>
                      </a:r>
                      <a:r>
                        <a:rPr sz="1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Sign-</a:t>
                      </a:r>
                      <a:r>
                        <a:rPr sz="10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lang="en-US" sz="1100">
                          <a:latin typeface="Times New Roman"/>
                          <a:cs typeface="Times New Roman"/>
                        </a:rPr>
                        <a:t>August 14th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100" spc="-2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SCHEDULED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FLIGHTS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2828B8"/>
                      </a:solidFill>
                      <a:prstDash val="solid"/>
                    </a:lnL>
                    <a:lnR w="9525">
                      <a:solidFill>
                        <a:srgbClr val="2828B8"/>
                      </a:solidFill>
                      <a:prstDash val="solid"/>
                    </a:lnR>
                    <a:lnT w="9525">
                      <a:solidFill>
                        <a:srgbClr val="2828B8"/>
                      </a:solidFill>
                      <a:prstDash val="solid"/>
                    </a:lnT>
                    <a:lnB w="9525">
                      <a:solidFill>
                        <a:srgbClr val="2828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604759" y="240791"/>
            <a:ext cx="1234440" cy="1130935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116839" marR="107950" algn="ctr">
              <a:lnSpc>
                <a:spcPct val="100000"/>
              </a:lnSpc>
              <a:spcBef>
                <a:spcPts val="280"/>
              </a:spcBef>
            </a:pPr>
            <a:r>
              <a:rPr spc="-10" dirty="0"/>
              <a:t>Optional </a:t>
            </a:r>
            <a:r>
              <a:rPr spc="-20" dirty="0"/>
              <a:t>Unit </a:t>
            </a:r>
            <a:r>
              <a:rPr spc="-10" dirty="0"/>
              <a:t>Crest</a:t>
            </a:r>
          </a:p>
        </p:txBody>
      </p: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78852" y="73152"/>
            <a:ext cx="1344168" cy="13776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54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Optional Unit Crest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???</dc:title>
  <dc:creator>VINUP</dc:creator>
  <cp:lastModifiedBy>MCELROY, RYAN M A1C USAF AMC 724 AMS/TROC</cp:lastModifiedBy>
  <cp:revision>237</cp:revision>
  <dcterms:created xsi:type="dcterms:W3CDTF">2024-01-04T08:52:53Z</dcterms:created>
  <dcterms:modified xsi:type="dcterms:W3CDTF">2025-08-14T06:02:24Z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2024-01-04T00:00:00Z</vt:filetime>
  </property>
  <property fmtid="{D5CDD505-2E9C-101B-9397-08002B2CF9AE}" pid="5" name="Producer">
    <vt:lpwstr>Microsoft® PowerPoint® for Microsoft 365</vt:lpwstr>
  </property>
</Properties>
</file>